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680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2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5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909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357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271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660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281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4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5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0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5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4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9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7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8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63EFA5E-FA76-400D-B3DC-F0BA90E6D107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1">
                <a:lumMod val="95000"/>
              </a:schemeClr>
            </a:gs>
            <a:gs pos="66000">
              <a:schemeClr val="tx1">
                <a:lumMod val="50000"/>
              </a:schemeClr>
            </a:gs>
            <a:gs pos="93000">
              <a:srgbClr val="002060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87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vhsthunderboard.com/treasurer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2DF4E-5E2D-6C1C-EDF9-6F4318469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537" y="400049"/>
            <a:ext cx="10529887" cy="20240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Desert Vista Thunder Board Treasurer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5E777-1BAC-159E-0D9F-22B4254EF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424112"/>
            <a:ext cx="8676222" cy="336708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2022-2023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7C12720-648D-8410-3E42-51B6230FD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712" y="3160713"/>
            <a:ext cx="3922576" cy="3297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1608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3010-DB9B-260B-AD83-67B55F23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95288"/>
            <a:ext cx="9905998" cy="163260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Role &amp;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D8A91-DDF8-6426-4C8C-CDC937454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85913"/>
            <a:ext cx="9905998" cy="51577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Prepare a proposed annual budget for the booster membership’s review and approval. 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Prepare monthly financial statements and report to the Thunder Board members.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Be a signatory on the Booster Club bank account. 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Make disbursements as approved by the annual budget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Maintain the financial records of the booster club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393D9A3-2E1D-74F3-44AD-AFA1DBDAC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395288"/>
            <a:ext cx="1942238" cy="1632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475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4BD08-4590-5E52-5BEC-A1FEA30C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049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Creating a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892D5-8D4A-D9D3-E307-101369AB4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86050"/>
            <a:ext cx="9905998" cy="356235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Projected Beginning cash balance of fiscal year (July 1</a:t>
            </a:r>
            <a:r>
              <a:rPr lang="en-US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– June 30</a:t>
            </a:r>
            <a:r>
              <a:rPr lang="en-US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Estimated Revenue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Estimated Expenses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Projected Ending Cash Balance 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Major changes (10% variance from budget) should be voted on during booster meeting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Review TB 2022-2023 Budget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2EC334D-323C-73F1-1754-325FB7492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410507"/>
            <a:ext cx="1942238" cy="1632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641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D55FC-B02D-2C80-D994-A0D9ED1C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77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Monthly Financial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REport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14F6E-4468-E6A1-A2BB-4BBD676F0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28825"/>
            <a:ext cx="9905998" cy="45291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Includes: pdf copy of booster bank statement &amp; completed financial report template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All changes to categories should be made in July sheet (other tabs are locked)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Beginning and ending cash balances should match statement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Categorize all revenue and expenses for tb treasurer to understand cash flow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Due by end of following month (July report due by August 31</a:t>
            </a:r>
            <a:r>
              <a:rPr lang="en-US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	-send to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dvtbtreasurer@gmail.com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Financial Reports 60 days past due incur $25 late fine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Make financial reports available to public (website, newsletter, etc.)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2F2427-0720-04A6-82AD-EDB2E3ED8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00037"/>
            <a:ext cx="1942238" cy="1632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270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7583-8512-8179-955E-300E2184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334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Keeping Financial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29B10-33DC-42E4-75A2-DEA35116B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2205"/>
            <a:ext cx="9905998" cy="436529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Collect w-9 information for contractors paid $600 or more in a year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	-legal name, address,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ssn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/tin, total amount paid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Send information to Thunder Board Treasurer before Dec 31</a:t>
            </a:r>
            <a:r>
              <a:rPr lang="en-US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Student activities account (bookstore) funds should not comingle with booster funds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Recommend using a booster email account to transfer to next treasurer to keep record of all official communications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	-ex: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dvtbtreasurer@gmail.com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F8DE900-B5E9-F4BF-E04B-C87F48D6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1" y="250497"/>
            <a:ext cx="1942238" cy="1632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489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CC01-CCFC-6BF9-F19B-97C9DA4F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048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AD36F-7C9D-FBC4-1D24-198EB4AF6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Resources: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Thunder Board Website – </a:t>
            </a: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https://dvhsthunderboard.com/treasurer.html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Thunder Board Treasurer – Nikita Hays  480-547-0149 (call or text)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Thunder Board Monthly Meetings – 4</a:t>
            </a:r>
            <a:r>
              <a:rPr lang="en-US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Monday every Month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	-Next meeting is October 17</a:t>
            </a:r>
            <a:r>
              <a:rPr lang="en-US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at 7pm in the DVHS Thunder Room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61BA6C-C7CB-F10F-C45F-BFF433443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31" y="250497"/>
            <a:ext cx="1942238" cy="1632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509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{3D67F326-27B4-D742-B514-C543E5901226}tf10001063</Template>
  <TotalTime>6113</TotalTime>
  <Words>340</Words>
  <Application>Microsoft Macintosh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Desert Vista Thunder Board Treasurer Training</vt:lpstr>
      <vt:lpstr>              Role &amp; Responsibility</vt:lpstr>
      <vt:lpstr>            Creating a Budget</vt:lpstr>
      <vt:lpstr>            Monthly Financial REport</vt:lpstr>
      <vt:lpstr>            Keeping Financial records</vt:lpstr>
      <vt:lpstr>            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Desert Vista Thunder Board Treasurer Training</dc:title>
  <dc:creator>Nikita Hays</dc:creator>
  <cp:lastModifiedBy>Nikita Hays</cp:lastModifiedBy>
  <cp:revision>5</cp:revision>
  <dcterms:created xsi:type="dcterms:W3CDTF">2022-07-13T23:33:18Z</dcterms:created>
  <dcterms:modified xsi:type="dcterms:W3CDTF">2022-09-28T00:56:24Z</dcterms:modified>
</cp:coreProperties>
</file>