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680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0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357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271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60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281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4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8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3EFA5E-FA76-400D-B3DC-F0BA90E6D107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1">
                <a:lumMod val="95000"/>
              </a:schemeClr>
            </a:gs>
            <a:gs pos="66000">
              <a:schemeClr val="tx1">
                <a:lumMod val="50000"/>
              </a:schemeClr>
            </a:gs>
            <a:gs pos="93000">
              <a:srgbClr val="00206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87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vhsthunderboard.com/treasure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DF4E-5E2D-6C1C-EDF9-6F4318469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537" y="400049"/>
            <a:ext cx="10529887" cy="20240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Desert Vista Thunder Board Treasurer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5E777-1BAC-159E-0D9F-22B4254EF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424112"/>
            <a:ext cx="8676222" cy="336708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2023-2024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7C12720-648D-8410-3E42-51B6230F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712" y="3160713"/>
            <a:ext cx="3922576" cy="3297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60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3010-DB9B-260B-AD83-67B55F23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95288"/>
            <a:ext cx="9905998" cy="163260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Role &amp;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D8A91-DDF8-6426-4C8C-CDC93745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85913"/>
            <a:ext cx="9905998" cy="51577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Prepare a proposed annual budget for the booster membership’s review and approval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Prepare monthly financial statements and report to the Thunder Board members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Be a signatory on the Booster Club bank account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Make disbursements as approved by the annual budget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Maintain the financial records of the booster club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93D9A3-2E1D-74F3-44AD-AFA1DBDA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95288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475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BD08-4590-5E52-5BEC-A1FEA30C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0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Creating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892D5-8D4A-D9D3-E307-101369AB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86050"/>
            <a:ext cx="9905998" cy="356235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Projected Beginning cash balance of fiscal year (July 1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June 30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Estimated Revenue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Estimated Expenses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Projected Ending Cash Balance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Major changes (10% variance from budget) should be voted on during booster meeting and documented in meeting minutes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Review TB 2023-2024 Budget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2EC334D-323C-73F1-1754-325FB749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41050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641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55FC-B02D-2C80-D994-A0D9ED1C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77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Monthly Financial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REport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F6E-4468-E6A1-A2BB-4BBD676F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28825"/>
            <a:ext cx="9905998" cy="45291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Includes: pdf copy of booster bank statement &amp; completed financial report template (found on treasurer page of thunder board website)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All changes to categories should be made in July sheet (other tabs are locked)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Beginning and ending cash balances should match statement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Categorize all revenue and expenses for tb treasurer to understand cash flow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Due by end of following month (July report due by August 31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-send to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dvtbtreasurer@gmail.com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Financial Reports 60 days past due incur $25 late fine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Make financial reports (PDF) available to public (website, newsletter, email, etc.)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2F2427-0720-04A6-82AD-EDB2E3ED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003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27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7583-8512-8179-955E-300E2184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334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Keeping Financial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9B10-33DC-42E4-75A2-DEA35116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2205"/>
            <a:ext cx="9905998" cy="43652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Collect w-9 information for contractors paid $600 or more in a year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-legal name, address,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ssn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/tin, total amount paid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Send information to Thunder Board Treasurer before Dec 31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Student activities account (bookstore) funds should not comingle with booster funds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Recommend using a booster email account to transfer to next treasurer to keep record of all official communications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-ex: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dvtbtreasurer@gmail.com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8DE900-B5E9-F4BF-E04B-C87F48D6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1" y="25049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489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CC01-CCFC-6BF9-F19B-97C9DA4F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48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D36F-7C9D-FBC4-1D24-198EB4AF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Resources: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Thunder Board Website –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https://dvhsthunderboard.com/treasurer.html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Thunder Board Treasurers – Mary Fisher &amp; Christine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Fedyski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Thunder Board Monthly Meetings – 4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Monday every Month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 check website for next meeting date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61BA6C-C7CB-F10F-C45F-BFF43344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31" y="25049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509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{3D67F326-27B4-D742-B514-C543E5901226}tf10001063</Template>
  <TotalTime>6122</TotalTime>
  <Words>348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Desert Vista Thunder Board Treasurer Training</vt:lpstr>
      <vt:lpstr>              Role &amp; Responsibility</vt:lpstr>
      <vt:lpstr>            Creating a Budget</vt:lpstr>
      <vt:lpstr>            Monthly Financial REport</vt:lpstr>
      <vt:lpstr>            Keeping Financial records</vt:lpstr>
      <vt:lpstr>            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 Vista Thunder Board Treasurer Training</dc:title>
  <dc:creator>Nikita Hays</dc:creator>
  <cp:lastModifiedBy>Nikita Hays</cp:lastModifiedBy>
  <cp:revision>6</cp:revision>
  <dcterms:created xsi:type="dcterms:W3CDTF">2022-07-13T23:33:18Z</dcterms:created>
  <dcterms:modified xsi:type="dcterms:W3CDTF">2023-06-29T19:02:05Z</dcterms:modified>
</cp:coreProperties>
</file>